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he Seasons" charset="1" panose="00000000000000000000"/>
      <p:regular r:id="rId24"/>
    </p:embeddedFont>
    <p:embeddedFont>
      <p:font typeface="Safira March" charset="1" panose="02000503000000020003"/>
      <p:regular r:id="rId25"/>
    </p:embeddedFont>
    <p:embeddedFont>
      <p:font typeface="The Seasons Bold" charset="1" panose="00000000000000000000"/>
      <p:regular r:id="rId26"/>
    </p:embeddedFont>
    <p:embeddedFont>
      <p:font typeface="Luciole Bold" charset="1" panose="020B0800020200000003"/>
      <p:regular r:id="rId27"/>
    </p:embeddedFont>
    <p:embeddedFont>
      <p:font typeface="Luciole" charset="1" panose="020B05000202000000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6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290984" y="5561391"/>
            <a:ext cx="874098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086100"/>
            <a:ext cx="5056590" cy="4114800"/>
          </a:xfrm>
          <a:custGeom>
            <a:avLst/>
            <a:gdLst/>
            <a:ahLst/>
            <a:cxnLst/>
            <a:rect r="r" b="b" t="t" l="l"/>
            <a:pathLst>
              <a:path h="4114800" w="5056590">
                <a:moveTo>
                  <a:pt x="0" y="0"/>
                </a:moveTo>
                <a:lnTo>
                  <a:pt x="5056590" y="0"/>
                </a:lnTo>
                <a:lnTo>
                  <a:pt x="5056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0212" y="3895441"/>
            <a:ext cx="11340172" cy="203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6"/>
              </a:lnSpc>
            </a:pPr>
            <a:r>
              <a:rPr lang="en-US" sz="13363" spc="828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INSIGHTPRO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0984" y="5668150"/>
            <a:ext cx="6686200" cy="40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1937" spc="120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Presentation Quality Checker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80153" y="666750"/>
            <a:ext cx="6927694" cy="117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5"/>
              </a:lnSpc>
            </a:pPr>
            <a:r>
              <a:rPr lang="en-US" sz="5266" spc="326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Progress Update 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5461" y="4441806"/>
            <a:ext cx="13324110" cy="2757226"/>
          </a:xfrm>
          <a:custGeom>
            <a:avLst/>
            <a:gdLst/>
            <a:ahLst/>
            <a:cxnLst/>
            <a:rect r="r" b="b" t="t" l="l"/>
            <a:pathLst>
              <a:path h="2757226" w="13324110">
                <a:moveTo>
                  <a:pt x="0" y="0"/>
                </a:moveTo>
                <a:lnTo>
                  <a:pt x="13324110" y="0"/>
                </a:lnTo>
                <a:lnTo>
                  <a:pt x="13324110" y="2757227"/>
                </a:lnTo>
                <a:lnTo>
                  <a:pt x="0" y="275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2528" y="7837208"/>
            <a:ext cx="6833836" cy="1834838"/>
          </a:xfrm>
          <a:custGeom>
            <a:avLst/>
            <a:gdLst/>
            <a:ahLst/>
            <a:cxnLst/>
            <a:rect r="r" b="b" t="t" l="l"/>
            <a:pathLst>
              <a:path h="1834838" w="6833836">
                <a:moveTo>
                  <a:pt x="0" y="0"/>
                </a:moveTo>
                <a:lnTo>
                  <a:pt x="6833835" y="0"/>
                </a:lnTo>
                <a:lnTo>
                  <a:pt x="6833835" y="1834838"/>
                </a:lnTo>
                <a:lnTo>
                  <a:pt x="0" y="1834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53" t="-30559" r="-48797" b="-95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263" y="1776711"/>
            <a:ext cx="15335263" cy="2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We understand our error now - Instead of Titles, Bullet Points and Paragraph - Our code prints Slide 1, Slide 2, Slide 3. Readability and Understandability both took a hit today.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0885" y="3939465"/>
            <a:ext cx="15872328" cy="2805853"/>
          </a:xfrm>
          <a:custGeom>
            <a:avLst/>
            <a:gdLst/>
            <a:ahLst/>
            <a:cxnLst/>
            <a:rect r="r" b="b" t="t" l="l"/>
            <a:pathLst>
              <a:path h="2805853" w="15872328">
                <a:moveTo>
                  <a:pt x="0" y="0"/>
                </a:moveTo>
                <a:lnTo>
                  <a:pt x="15872328" y="0"/>
                </a:lnTo>
                <a:lnTo>
                  <a:pt x="15872328" y="2805854"/>
                </a:lnTo>
                <a:lnTo>
                  <a:pt x="0" y="28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3393" y="7590156"/>
            <a:ext cx="15719821" cy="1019647"/>
          </a:xfrm>
          <a:custGeom>
            <a:avLst/>
            <a:gdLst/>
            <a:ahLst/>
            <a:cxnLst/>
            <a:rect r="r" b="b" t="t" l="l"/>
            <a:pathLst>
              <a:path h="1019647" w="15719821">
                <a:moveTo>
                  <a:pt x="0" y="0"/>
                </a:moveTo>
                <a:lnTo>
                  <a:pt x="15719820" y="0"/>
                </a:lnTo>
                <a:lnTo>
                  <a:pt x="15719820" y="1019647"/>
                </a:lnTo>
                <a:lnTo>
                  <a:pt x="0" y="101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89" r="0" b="-13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4647" y="1876799"/>
            <a:ext cx="9512461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SOMETHING WORKS!!!!</a:t>
            </a:r>
          </a:p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STOP LAUGHING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1424" y="3747393"/>
            <a:ext cx="13511590" cy="2792214"/>
          </a:xfrm>
          <a:custGeom>
            <a:avLst/>
            <a:gdLst/>
            <a:ahLst/>
            <a:cxnLst/>
            <a:rect r="r" b="b" t="t" l="l"/>
            <a:pathLst>
              <a:path h="2792214" w="13511590">
                <a:moveTo>
                  <a:pt x="0" y="0"/>
                </a:moveTo>
                <a:lnTo>
                  <a:pt x="13511589" y="0"/>
                </a:lnTo>
                <a:lnTo>
                  <a:pt x="13511589" y="2792214"/>
                </a:lnTo>
                <a:lnTo>
                  <a:pt x="0" y="279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200" y="7187307"/>
            <a:ext cx="17507600" cy="2563309"/>
          </a:xfrm>
          <a:custGeom>
            <a:avLst/>
            <a:gdLst/>
            <a:ahLst/>
            <a:cxnLst/>
            <a:rect r="r" b="b" t="t" l="l"/>
            <a:pathLst>
              <a:path h="2563309" w="17507600">
                <a:moveTo>
                  <a:pt x="0" y="0"/>
                </a:moveTo>
                <a:lnTo>
                  <a:pt x="17507600" y="0"/>
                </a:lnTo>
                <a:lnTo>
                  <a:pt x="17507600" y="2563309"/>
                </a:lnTo>
                <a:lnTo>
                  <a:pt x="0" y="2563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6" t="0" r="-486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263" y="2093919"/>
            <a:ext cx="1190572" cy="1190572"/>
          </a:xfrm>
          <a:custGeom>
            <a:avLst/>
            <a:gdLst/>
            <a:ahLst/>
            <a:cxnLst/>
            <a:rect r="r" b="b" t="t" l="l"/>
            <a:pathLst>
              <a:path h="1190572" w="1190572">
                <a:moveTo>
                  <a:pt x="0" y="0"/>
                </a:moveTo>
                <a:lnTo>
                  <a:pt x="1190572" y="0"/>
                </a:lnTo>
                <a:lnTo>
                  <a:pt x="1190572" y="1190572"/>
                </a:lnTo>
                <a:lnTo>
                  <a:pt x="0" y="1190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14652" y="1879295"/>
            <a:ext cx="1227014" cy="1619820"/>
          </a:xfrm>
          <a:custGeom>
            <a:avLst/>
            <a:gdLst/>
            <a:ahLst/>
            <a:cxnLst/>
            <a:rect r="r" b="b" t="t" l="l"/>
            <a:pathLst>
              <a:path h="1619820" w="1227014">
                <a:moveTo>
                  <a:pt x="0" y="0"/>
                </a:moveTo>
                <a:lnTo>
                  <a:pt x="1227014" y="0"/>
                </a:lnTo>
                <a:lnTo>
                  <a:pt x="1227014" y="1619820"/>
                </a:lnTo>
                <a:lnTo>
                  <a:pt x="0" y="1619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9810" y="1893894"/>
            <a:ext cx="6198518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TWO THINGS WORK, VIDIT IN YOUR 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2061" y="3506179"/>
            <a:ext cx="13625530" cy="2603765"/>
          </a:xfrm>
          <a:custGeom>
            <a:avLst/>
            <a:gdLst/>
            <a:ahLst/>
            <a:cxnLst/>
            <a:rect r="r" b="b" t="t" l="l"/>
            <a:pathLst>
              <a:path h="2603765" w="13625530">
                <a:moveTo>
                  <a:pt x="0" y="0"/>
                </a:moveTo>
                <a:lnTo>
                  <a:pt x="13625530" y="0"/>
                </a:lnTo>
                <a:lnTo>
                  <a:pt x="13625530" y="2603766"/>
                </a:lnTo>
                <a:lnTo>
                  <a:pt x="0" y="2603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8968" y="6424270"/>
            <a:ext cx="13708378" cy="3467077"/>
          </a:xfrm>
          <a:custGeom>
            <a:avLst/>
            <a:gdLst/>
            <a:ahLst/>
            <a:cxnLst/>
            <a:rect r="r" b="b" t="t" l="l"/>
            <a:pathLst>
              <a:path h="3467077" w="13708378">
                <a:moveTo>
                  <a:pt x="0" y="0"/>
                </a:moveTo>
                <a:lnTo>
                  <a:pt x="13708378" y="0"/>
                </a:lnTo>
                <a:lnTo>
                  <a:pt x="13708378" y="3467077"/>
                </a:lnTo>
                <a:lnTo>
                  <a:pt x="0" y="3467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06965" y="1801165"/>
            <a:ext cx="1409748" cy="1544930"/>
          </a:xfrm>
          <a:custGeom>
            <a:avLst/>
            <a:gdLst/>
            <a:ahLst/>
            <a:cxnLst/>
            <a:rect r="r" b="b" t="t" l="l"/>
            <a:pathLst>
              <a:path h="1544930" w="1409748">
                <a:moveTo>
                  <a:pt x="0" y="0"/>
                </a:moveTo>
                <a:lnTo>
                  <a:pt x="1409749" y="0"/>
                </a:lnTo>
                <a:lnTo>
                  <a:pt x="1409749" y="1544930"/>
                </a:lnTo>
                <a:lnTo>
                  <a:pt x="0" y="15449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3182" y="1755432"/>
            <a:ext cx="9718412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It does offer suggestions, we are just not smart enough to understand it.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2061" y="3846708"/>
            <a:ext cx="13625530" cy="2603765"/>
          </a:xfrm>
          <a:custGeom>
            <a:avLst/>
            <a:gdLst/>
            <a:ahLst/>
            <a:cxnLst/>
            <a:rect r="r" b="b" t="t" l="l"/>
            <a:pathLst>
              <a:path h="2603765" w="13625530">
                <a:moveTo>
                  <a:pt x="0" y="0"/>
                </a:moveTo>
                <a:lnTo>
                  <a:pt x="13625530" y="0"/>
                </a:lnTo>
                <a:lnTo>
                  <a:pt x="13625530" y="2603765"/>
                </a:lnTo>
                <a:lnTo>
                  <a:pt x="0" y="260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59437" y="6783848"/>
            <a:ext cx="13708378" cy="2964437"/>
          </a:xfrm>
          <a:custGeom>
            <a:avLst/>
            <a:gdLst/>
            <a:ahLst/>
            <a:cxnLst/>
            <a:rect r="r" b="b" t="t" l="l"/>
            <a:pathLst>
              <a:path h="2964437" w="13708378">
                <a:moveTo>
                  <a:pt x="0" y="0"/>
                </a:moveTo>
                <a:lnTo>
                  <a:pt x="13708378" y="0"/>
                </a:lnTo>
                <a:lnTo>
                  <a:pt x="13708378" y="2964437"/>
                </a:lnTo>
                <a:lnTo>
                  <a:pt x="0" y="2964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0302" y="1476888"/>
            <a:ext cx="11983875" cy="2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Since, It can’t see our slides, we will be assuming we don’t need any revisions, and thus completely ignoring the general points given.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67740" y="3996457"/>
            <a:ext cx="13625530" cy="2603765"/>
          </a:xfrm>
          <a:custGeom>
            <a:avLst/>
            <a:gdLst/>
            <a:ahLst/>
            <a:cxnLst/>
            <a:rect r="r" b="b" t="t" l="l"/>
            <a:pathLst>
              <a:path h="2603765" w="13625530">
                <a:moveTo>
                  <a:pt x="0" y="0"/>
                </a:moveTo>
                <a:lnTo>
                  <a:pt x="13625529" y="0"/>
                </a:lnTo>
                <a:lnTo>
                  <a:pt x="13625529" y="2603765"/>
                </a:lnTo>
                <a:lnTo>
                  <a:pt x="0" y="260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9468" y="7284730"/>
            <a:ext cx="15939832" cy="1973570"/>
          </a:xfrm>
          <a:custGeom>
            <a:avLst/>
            <a:gdLst/>
            <a:ahLst/>
            <a:cxnLst/>
            <a:rect r="r" b="b" t="t" l="l"/>
            <a:pathLst>
              <a:path h="1973570" w="15939832">
                <a:moveTo>
                  <a:pt x="0" y="0"/>
                </a:moveTo>
                <a:lnTo>
                  <a:pt x="15939832" y="0"/>
                </a:lnTo>
                <a:lnTo>
                  <a:pt x="15939832" y="1973570"/>
                </a:lnTo>
                <a:lnTo>
                  <a:pt x="0" y="197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9" t="0" r="-5972" b="-11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7740" y="1902862"/>
            <a:ext cx="10431405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4"/>
              </a:lnSpc>
              <a:spcBef>
                <a:spcPct val="0"/>
              </a:spcBef>
            </a:pPr>
            <a:r>
              <a:rPr lang="en-US" sz="3499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Our Model knew we were sad, Maybe that is why we got 4/5. 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1258" y="4032816"/>
            <a:ext cx="15195372" cy="5705852"/>
          </a:xfrm>
          <a:custGeom>
            <a:avLst/>
            <a:gdLst/>
            <a:ahLst/>
            <a:cxnLst/>
            <a:rect r="r" b="b" t="t" l="l"/>
            <a:pathLst>
              <a:path h="5705852" w="15195372">
                <a:moveTo>
                  <a:pt x="0" y="0"/>
                </a:moveTo>
                <a:lnTo>
                  <a:pt x="15195372" y="0"/>
                </a:lnTo>
                <a:lnTo>
                  <a:pt x="15195372" y="5705852"/>
                </a:lnTo>
                <a:lnTo>
                  <a:pt x="0" y="5705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6603" y="1895277"/>
            <a:ext cx="1643546" cy="1692791"/>
          </a:xfrm>
          <a:custGeom>
            <a:avLst/>
            <a:gdLst/>
            <a:ahLst/>
            <a:cxnLst/>
            <a:rect r="r" b="b" t="t" l="l"/>
            <a:pathLst>
              <a:path h="1692791" w="1643546">
                <a:moveTo>
                  <a:pt x="0" y="0"/>
                </a:moveTo>
                <a:lnTo>
                  <a:pt x="1643546" y="0"/>
                </a:lnTo>
                <a:lnTo>
                  <a:pt x="1643546" y="1692791"/>
                </a:lnTo>
                <a:lnTo>
                  <a:pt x="0" y="1692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4190" y="1923475"/>
            <a:ext cx="8595042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Detailed report just gives us all the disappointments together.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402994" y="165786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27627" y="52194"/>
            <a:ext cx="14432747" cy="148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1"/>
              </a:lnSpc>
            </a:pPr>
            <a:r>
              <a:rPr lang="en-US" b="true" sz="6599" spc="409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AREAS OF IMPROVEMENT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49114" y="4755899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3" y="0"/>
                </a:lnTo>
                <a:lnTo>
                  <a:pt x="138080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343210" y="3745779"/>
            <a:ext cx="13858144" cy="294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  <a:spcBef>
                <a:spcPct val="0"/>
              </a:spcBef>
            </a:pPr>
            <a:r>
              <a:rPr lang="en-US" b="true" sz="4334" spc="268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GO TO FEATURE ONE AND START FROM THERE, NOT ENOUGH SPACE TO ACCOMODATE EVERYTHING.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04928" y="36143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5" y="0"/>
                </a:lnTo>
                <a:lnTo>
                  <a:pt x="1296425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0" y="0"/>
            <a:ext cx="3974379" cy="3974379"/>
          </a:xfrm>
          <a:custGeom>
            <a:avLst/>
            <a:gdLst/>
            <a:ahLst/>
            <a:cxnLst/>
            <a:rect r="r" b="b" t="t" l="l"/>
            <a:pathLst>
              <a:path h="3974379" w="3974379">
                <a:moveTo>
                  <a:pt x="0" y="0"/>
                </a:moveTo>
                <a:lnTo>
                  <a:pt x="3974379" y="0"/>
                </a:lnTo>
                <a:lnTo>
                  <a:pt x="3974379" y="3974379"/>
                </a:lnTo>
                <a:lnTo>
                  <a:pt x="0" y="397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28700" y="6582285"/>
            <a:ext cx="5122823" cy="3222722"/>
          </a:xfrm>
          <a:custGeom>
            <a:avLst/>
            <a:gdLst/>
            <a:ahLst/>
            <a:cxnLst/>
            <a:rect r="r" b="b" t="t" l="l"/>
            <a:pathLst>
              <a:path h="3222722" w="5122823">
                <a:moveTo>
                  <a:pt x="5122823" y="0"/>
                </a:moveTo>
                <a:lnTo>
                  <a:pt x="0" y="0"/>
                </a:lnTo>
                <a:lnTo>
                  <a:pt x="0" y="3222722"/>
                </a:lnTo>
                <a:lnTo>
                  <a:pt x="5122823" y="3222722"/>
                </a:lnTo>
                <a:lnTo>
                  <a:pt x="512282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8182" y="2797276"/>
            <a:ext cx="10484799" cy="265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57"/>
              </a:lnSpc>
            </a:pPr>
            <a:r>
              <a:rPr lang="en-US" b="true" sz="12009" spc="744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37465" y="3436721"/>
            <a:ext cx="2019493" cy="2019493"/>
          </a:xfrm>
          <a:custGeom>
            <a:avLst/>
            <a:gdLst/>
            <a:ahLst/>
            <a:cxnLst/>
            <a:rect r="r" b="b" t="t" l="l"/>
            <a:pathLst>
              <a:path h="2019493" w="2019493">
                <a:moveTo>
                  <a:pt x="0" y="0"/>
                </a:moveTo>
                <a:lnTo>
                  <a:pt x="2019492" y="0"/>
                </a:lnTo>
                <a:lnTo>
                  <a:pt x="2019492" y="2019493"/>
                </a:lnTo>
                <a:lnTo>
                  <a:pt x="0" y="201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91827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171769" y="1757676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28783" y="4008248"/>
            <a:ext cx="13747013" cy="1198867"/>
          </a:xfrm>
          <a:custGeom>
            <a:avLst/>
            <a:gdLst/>
            <a:ahLst/>
            <a:cxnLst/>
            <a:rect r="r" b="b" t="t" l="l"/>
            <a:pathLst>
              <a:path h="1198867" w="13747013">
                <a:moveTo>
                  <a:pt x="0" y="0"/>
                </a:moveTo>
                <a:lnTo>
                  <a:pt x="13747013" y="0"/>
                </a:lnTo>
                <a:lnTo>
                  <a:pt x="13747013" y="1198867"/>
                </a:lnTo>
                <a:lnTo>
                  <a:pt x="0" y="1198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263" y="7609008"/>
            <a:ext cx="11833148" cy="1913880"/>
          </a:xfrm>
          <a:custGeom>
            <a:avLst/>
            <a:gdLst/>
            <a:ahLst/>
            <a:cxnLst/>
            <a:rect r="r" b="b" t="t" l="l"/>
            <a:pathLst>
              <a:path h="1913880" w="11833148">
                <a:moveTo>
                  <a:pt x="0" y="0"/>
                </a:moveTo>
                <a:lnTo>
                  <a:pt x="11833148" y="0"/>
                </a:lnTo>
                <a:lnTo>
                  <a:pt x="11833148" y="1913880"/>
                </a:lnTo>
                <a:lnTo>
                  <a:pt x="0" y="191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99" r="0" b="-16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18989" y="461250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863" y="316516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263" y="5536871"/>
            <a:ext cx="7661541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And import modules that we need.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263" y="2042097"/>
            <a:ext cx="9877250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We know for sure we can install necessary library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64801" y="4539584"/>
            <a:ext cx="12159677" cy="4264635"/>
          </a:xfrm>
          <a:custGeom>
            <a:avLst/>
            <a:gdLst/>
            <a:ahLst/>
            <a:cxnLst/>
            <a:rect r="r" b="b" t="t" l="l"/>
            <a:pathLst>
              <a:path h="4264635" w="12159677">
                <a:moveTo>
                  <a:pt x="0" y="0"/>
                </a:moveTo>
                <a:lnTo>
                  <a:pt x="12159678" y="0"/>
                </a:lnTo>
                <a:lnTo>
                  <a:pt x="12159678" y="4264635"/>
                </a:lnTo>
                <a:lnTo>
                  <a:pt x="0" y="4264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997" y="2798414"/>
            <a:ext cx="7136563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The code that finished my Internet Quota</a:t>
            </a:r>
          </a:p>
        </p:txBody>
      </p:sp>
      <p:sp>
        <p:nvSpPr>
          <p:cNvPr name="AutoShape 6" id="6"/>
          <p:cNvSpPr/>
          <p:nvPr/>
        </p:nvSpPr>
        <p:spPr>
          <a:xfrm>
            <a:off x="9525" y="188969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8263" y="172962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263" y="3416356"/>
            <a:ext cx="9953830" cy="6669682"/>
          </a:xfrm>
          <a:custGeom>
            <a:avLst/>
            <a:gdLst/>
            <a:ahLst/>
            <a:cxnLst/>
            <a:rect r="r" b="b" t="t" l="l"/>
            <a:pathLst>
              <a:path h="6669682" w="9953830">
                <a:moveTo>
                  <a:pt x="0" y="0"/>
                </a:moveTo>
                <a:lnTo>
                  <a:pt x="9953830" y="0"/>
                </a:lnTo>
                <a:lnTo>
                  <a:pt x="9953830" y="6669682"/>
                </a:lnTo>
                <a:lnTo>
                  <a:pt x="0" y="666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69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0383" y="1579787"/>
            <a:ext cx="9165665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We will use this function as if our life depends on it, you will see.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136056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8263" y="5257398"/>
            <a:ext cx="17259300" cy="1730526"/>
          </a:xfrm>
          <a:custGeom>
            <a:avLst/>
            <a:gdLst/>
            <a:ahLst/>
            <a:cxnLst/>
            <a:rect r="r" b="b" t="t" l="l"/>
            <a:pathLst>
              <a:path h="1730526" w="17259300">
                <a:moveTo>
                  <a:pt x="0" y="0"/>
                </a:moveTo>
                <a:lnTo>
                  <a:pt x="17259300" y="0"/>
                </a:lnTo>
                <a:lnTo>
                  <a:pt x="17259300" y="1730527"/>
                </a:lnTo>
                <a:lnTo>
                  <a:pt x="0" y="173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9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263" y="2535766"/>
            <a:ext cx="7590814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We later realized that, Oh we forgot to upload the PPT!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3963" y="4862657"/>
            <a:ext cx="13667524" cy="4766492"/>
          </a:xfrm>
          <a:custGeom>
            <a:avLst/>
            <a:gdLst/>
            <a:ahLst/>
            <a:cxnLst/>
            <a:rect r="r" b="b" t="t" l="l"/>
            <a:pathLst>
              <a:path h="4766492" w="13667524">
                <a:moveTo>
                  <a:pt x="0" y="0"/>
                </a:moveTo>
                <a:lnTo>
                  <a:pt x="13667524" y="0"/>
                </a:lnTo>
                <a:lnTo>
                  <a:pt x="13667524" y="4766492"/>
                </a:lnTo>
                <a:lnTo>
                  <a:pt x="0" y="4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3" t="0" r="-171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1504" y="1773967"/>
            <a:ext cx="12227272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Once we realised that our computer is not frozen, It is just the content of structure extracted from our PPT is too large for our model to handle, we created a dummy structure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263" y="3933305"/>
            <a:ext cx="13708378" cy="2478932"/>
          </a:xfrm>
          <a:custGeom>
            <a:avLst/>
            <a:gdLst/>
            <a:ahLst/>
            <a:cxnLst/>
            <a:rect r="r" b="b" t="t" l="l"/>
            <a:pathLst>
              <a:path h="2478932" w="13708378">
                <a:moveTo>
                  <a:pt x="0" y="0"/>
                </a:moveTo>
                <a:lnTo>
                  <a:pt x="13708378" y="0"/>
                </a:lnTo>
                <a:lnTo>
                  <a:pt x="13708378" y="2478932"/>
                </a:lnTo>
                <a:lnTo>
                  <a:pt x="0" y="2478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467" y="6440812"/>
            <a:ext cx="13688633" cy="3695550"/>
          </a:xfrm>
          <a:custGeom>
            <a:avLst/>
            <a:gdLst/>
            <a:ahLst/>
            <a:cxnLst/>
            <a:rect r="r" b="b" t="t" l="l"/>
            <a:pathLst>
              <a:path h="3695550" w="13688633">
                <a:moveTo>
                  <a:pt x="0" y="0"/>
                </a:moveTo>
                <a:lnTo>
                  <a:pt x="13688633" y="0"/>
                </a:lnTo>
                <a:lnTo>
                  <a:pt x="13688633" y="3695550"/>
                </a:lnTo>
                <a:lnTo>
                  <a:pt x="0" y="3695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467" y="1631922"/>
            <a:ext cx="11779452" cy="2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As you can see our model has clearly highlighted using bullet points, that currently it is not able to identify bullet points.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263" y="3829476"/>
            <a:ext cx="11970090" cy="2713220"/>
          </a:xfrm>
          <a:custGeom>
            <a:avLst/>
            <a:gdLst/>
            <a:ahLst/>
            <a:cxnLst/>
            <a:rect r="r" b="b" t="t" l="l"/>
            <a:pathLst>
              <a:path h="2713220" w="11970090">
                <a:moveTo>
                  <a:pt x="0" y="0"/>
                </a:moveTo>
                <a:lnTo>
                  <a:pt x="11970090" y="0"/>
                </a:lnTo>
                <a:lnTo>
                  <a:pt x="11970090" y="2713221"/>
                </a:lnTo>
                <a:lnTo>
                  <a:pt x="0" y="2713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263" y="6386309"/>
            <a:ext cx="12643075" cy="3807568"/>
          </a:xfrm>
          <a:custGeom>
            <a:avLst/>
            <a:gdLst/>
            <a:ahLst/>
            <a:cxnLst/>
            <a:rect r="r" b="b" t="t" l="l"/>
            <a:pathLst>
              <a:path h="3807568" w="12643075">
                <a:moveTo>
                  <a:pt x="0" y="0"/>
                </a:moveTo>
                <a:lnTo>
                  <a:pt x="12643075" y="0"/>
                </a:lnTo>
                <a:lnTo>
                  <a:pt x="12643075" y="3807568"/>
                </a:lnTo>
                <a:lnTo>
                  <a:pt x="0" y="380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76" r="0" b="-7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263" y="1542217"/>
            <a:ext cx="12208549" cy="2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It does identify the theme, But the way we are getting the feedback seems suspicious now. It is confusing to all of us, including our model.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31" r="0" b="-15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3193" y="1742242"/>
            <a:ext cx="13808054" cy="10287000"/>
          </a:xfrm>
          <a:custGeom>
            <a:avLst/>
            <a:gdLst/>
            <a:ahLst/>
            <a:cxnLst/>
            <a:rect r="r" b="b" t="t" l="l"/>
            <a:pathLst>
              <a:path h="10287000" w="13808054">
                <a:moveTo>
                  <a:pt x="0" y="0"/>
                </a:moveTo>
                <a:lnTo>
                  <a:pt x="13808054" y="0"/>
                </a:lnTo>
                <a:lnTo>
                  <a:pt x="13808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263" y="3750112"/>
            <a:ext cx="13483525" cy="2917973"/>
          </a:xfrm>
          <a:custGeom>
            <a:avLst/>
            <a:gdLst/>
            <a:ahLst/>
            <a:cxnLst/>
            <a:rect r="r" b="b" t="t" l="l"/>
            <a:pathLst>
              <a:path h="2917973" w="13483525">
                <a:moveTo>
                  <a:pt x="0" y="0"/>
                </a:moveTo>
                <a:lnTo>
                  <a:pt x="13483525" y="0"/>
                </a:lnTo>
                <a:lnTo>
                  <a:pt x="13483525" y="2917973"/>
                </a:lnTo>
                <a:lnTo>
                  <a:pt x="0" y="2917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7996" y="6782385"/>
            <a:ext cx="15023296" cy="3248788"/>
          </a:xfrm>
          <a:custGeom>
            <a:avLst/>
            <a:gdLst/>
            <a:ahLst/>
            <a:cxnLst/>
            <a:rect r="r" b="b" t="t" l="l"/>
            <a:pathLst>
              <a:path h="3248788" w="15023296">
                <a:moveTo>
                  <a:pt x="0" y="0"/>
                </a:moveTo>
                <a:lnTo>
                  <a:pt x="15023297" y="0"/>
                </a:lnTo>
                <a:lnTo>
                  <a:pt x="15023297" y="3248788"/>
                </a:lnTo>
                <a:lnTo>
                  <a:pt x="0" y="3248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263" y="1542217"/>
            <a:ext cx="9221381" cy="2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  <a:spcBef>
                <a:spcPct val="0"/>
              </a:spcBef>
            </a:pPr>
            <a:r>
              <a:rPr lang="en-US" sz="3500" spc="262">
                <a:solidFill>
                  <a:srgbClr val="000000"/>
                </a:solidFill>
                <a:latin typeface="Luciole"/>
                <a:ea typeface="Luciole"/>
                <a:cs typeface="Luciole"/>
                <a:sym typeface="Luciole"/>
              </a:rPr>
              <a:t>Colour was nor passed, neither can our model see it, So it lets us know how crucial colour is in our life.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143147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98263" y="68187"/>
            <a:ext cx="14273126" cy="12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5553" spc="344">
                <a:solidFill>
                  <a:srgbClr val="000000"/>
                </a:solidFill>
                <a:latin typeface="Luciole Bold"/>
                <a:ea typeface="Luciole Bold"/>
                <a:cs typeface="Luciole Bold"/>
                <a:sym typeface="Luciole Bold"/>
              </a:rPr>
              <a:t>WHAT HAVE WE ACHIEVED YET ?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71389" y="380487"/>
            <a:ext cx="1296426" cy="1296426"/>
          </a:xfrm>
          <a:custGeom>
            <a:avLst/>
            <a:gdLst/>
            <a:ahLst/>
            <a:cxnLst/>
            <a:rect r="r" b="b" t="t" l="l"/>
            <a:pathLst>
              <a:path h="1296426" w="1296426">
                <a:moveTo>
                  <a:pt x="0" y="0"/>
                </a:moveTo>
                <a:lnTo>
                  <a:pt x="1296426" y="0"/>
                </a:lnTo>
                <a:lnTo>
                  <a:pt x="1296426" y="1296426"/>
                </a:lnTo>
                <a:lnTo>
                  <a:pt x="0" y="129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DAGSP9qT9rU</dc:identifier>
  <dcterms:modified xsi:type="dcterms:W3CDTF">2011-08-01T06:04:30Z</dcterms:modified>
  <cp:revision>1</cp:revision>
  <dc:title>Neutral Elegant Interior Design Project Proposal Presentation</dc:title>
</cp:coreProperties>
</file>